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4" r:id="rId6"/>
    <p:sldId id="261" r:id="rId7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12" autoAdjust="0"/>
  </p:normalViewPr>
  <p:slideViewPr>
    <p:cSldViewPr>
      <p:cViewPr>
        <p:scale>
          <a:sx n="69" d="100"/>
          <a:sy n="69" d="100"/>
        </p:scale>
        <p:origin x="-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873A122F-FD98-40CA-BEB5-1197085FC9B5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32C5B4B7-EBCC-41DF-B018-268F061FC7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5B4B7-EBCC-41DF-B018-268F061FC72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515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effectLst/>
              </a:rPr>
              <a:t>江ノ電長谷エリアにおいて</a:t>
            </a:r>
            <a:r>
              <a:rPr lang="ja-JP" altLang="en-US" b="1" dirty="0" smtClean="0">
                <a:effectLst/>
              </a:rPr>
              <a:t>鎌倉の大仏と並ぶ有名な観光スポットです。</a:t>
            </a:r>
            <a:endParaRPr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３つのポイントをご紹介します。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１　あじさいと紅葉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２　は</a:t>
            </a:r>
            <a:r>
              <a:rPr kumimoji="1" lang="ja-JP" altLang="en-US" b="1" dirty="0" err="1" smtClean="0">
                <a:effectLst/>
              </a:rPr>
              <a:t>せかんの</a:t>
            </a:r>
            <a:r>
              <a:rPr kumimoji="1" lang="ja-JP" altLang="en-US" b="1" dirty="0" smtClean="0">
                <a:effectLst/>
              </a:rPr>
              <a:t>ん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　見晴台からのながめです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5B4B7-EBCC-41DF-B018-268F061FC72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8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effectLst/>
              </a:rPr>
              <a:t>江ノ電長谷エリアにおいて</a:t>
            </a:r>
            <a:r>
              <a:rPr lang="ja-JP" altLang="en-US" b="1" dirty="0" smtClean="0">
                <a:effectLst/>
              </a:rPr>
              <a:t>鎌倉の大仏と並ぶ有名な観光スポットです。</a:t>
            </a:r>
            <a:endParaRPr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３つのポイントをご紹介します。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１　あじさいと紅葉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２　は</a:t>
            </a:r>
            <a:r>
              <a:rPr kumimoji="1" lang="ja-JP" altLang="en-US" b="1" dirty="0" err="1" smtClean="0">
                <a:effectLst/>
              </a:rPr>
              <a:t>せかんの</a:t>
            </a:r>
            <a:r>
              <a:rPr kumimoji="1" lang="ja-JP" altLang="en-US" b="1" dirty="0" smtClean="0">
                <a:effectLst/>
              </a:rPr>
              <a:t>ん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　見晴台からのながめです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5B4B7-EBCC-41DF-B018-268F061FC72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8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effectLst/>
              </a:rPr>
              <a:t>江ノ電長谷エリアにおいて</a:t>
            </a:r>
            <a:r>
              <a:rPr lang="ja-JP" altLang="en-US" b="1" dirty="0" smtClean="0">
                <a:effectLst/>
              </a:rPr>
              <a:t>鎌倉の大仏と並ぶ有名な観光スポットです。</a:t>
            </a:r>
            <a:endParaRPr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３つのポイントをご紹介します。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１　あじさいと紅葉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２　は</a:t>
            </a:r>
            <a:r>
              <a:rPr kumimoji="1" lang="ja-JP" altLang="en-US" b="1" dirty="0" err="1" smtClean="0">
                <a:effectLst/>
              </a:rPr>
              <a:t>せかんの</a:t>
            </a:r>
            <a:r>
              <a:rPr kumimoji="1" lang="ja-JP" altLang="en-US" b="1" dirty="0" smtClean="0">
                <a:effectLst/>
              </a:rPr>
              <a:t>ん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　見晴台からのながめです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5B4B7-EBCC-41DF-B018-268F061FC72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8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>
                <a:effectLst/>
              </a:rPr>
              <a:t>江ノ電長谷エリアにおいて</a:t>
            </a:r>
            <a:r>
              <a:rPr lang="ja-JP" altLang="en-US" b="1" dirty="0" smtClean="0">
                <a:effectLst/>
              </a:rPr>
              <a:t>鎌倉の大仏と並ぶ有名な観光スポットです。</a:t>
            </a:r>
            <a:endParaRPr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３つのポイントをご紹介します。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１　あじさいと紅葉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２　は</a:t>
            </a:r>
            <a:r>
              <a:rPr kumimoji="1" lang="ja-JP" altLang="en-US" b="1" dirty="0" err="1" smtClean="0">
                <a:effectLst/>
              </a:rPr>
              <a:t>せかんの</a:t>
            </a:r>
            <a:r>
              <a:rPr kumimoji="1" lang="ja-JP" altLang="en-US" b="1" dirty="0" smtClean="0">
                <a:effectLst/>
              </a:rPr>
              <a:t>ん</a:t>
            </a:r>
            <a:endParaRPr kumimoji="1" lang="en-US" altLang="ja-JP" b="1" dirty="0" smtClean="0">
              <a:effectLst/>
            </a:endParaRPr>
          </a:p>
          <a:p>
            <a:r>
              <a:rPr kumimoji="1" lang="ja-JP" altLang="en-US" b="1" dirty="0" smtClean="0">
                <a:effectLst/>
              </a:rPr>
              <a:t>３　見晴台からのながめです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5B4B7-EBCC-41DF-B018-268F061FC72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8436E57-ACB1-4A7F-A768-A7845C9867AA}" type="datetimeFigureOut">
              <a:rPr kumimoji="1" lang="ja-JP" altLang="en-US" smtClean="0"/>
              <a:t>2018/12/18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25BC56D-BDA5-445D-95ED-6CCB78B8CBE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71600" y="3933055"/>
            <a:ext cx="7056784" cy="118384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kumimoji="1" lang="ja-JP" altLang="en-US" sz="7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62000" y="5589240"/>
            <a:ext cx="6858000" cy="43204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２年　　組</a:t>
            </a:r>
            <a:r>
              <a:rPr kumimoji="1" lang="ja-JP" altLang="en-US" dirty="0" smtClean="0"/>
              <a:t>　</a:t>
            </a:r>
            <a:r>
              <a:rPr kumimoji="1" lang="ja-JP" altLang="en-US" dirty="0" smtClean="0"/>
              <a:t>　番</a:t>
            </a:r>
            <a:r>
              <a:rPr kumimoji="1" lang="ja-JP" altLang="en-US" dirty="0" smtClean="0"/>
              <a:t>　</a:t>
            </a:r>
            <a:r>
              <a:rPr kumimoji="1" lang="ja-JP" altLang="en-US" dirty="0" smtClean="0"/>
              <a:t>名前</a:t>
            </a:r>
            <a:endParaRPr kumimoji="1" lang="ja-JP" altLang="en-US" dirty="0"/>
          </a:p>
        </p:txBody>
      </p:sp>
      <p:sp>
        <p:nvSpPr>
          <p:cNvPr id="4" name="AutoShape 5" descr="長谷寺 鎌倉 に対する画像結果"/>
          <p:cNvSpPr>
            <a:spLocks noChangeAspect="1" noChangeArrowheads="1"/>
          </p:cNvSpPr>
          <p:nvPr/>
        </p:nvSpPr>
        <p:spPr bwMode="auto">
          <a:xfrm>
            <a:off x="63500" y="-776288"/>
            <a:ext cx="2438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" name="AutoShape 7" descr="長谷寺 鎌倉 に対する画像結果"/>
          <p:cNvSpPr>
            <a:spLocks noChangeAspect="1" noChangeArrowheads="1"/>
          </p:cNvSpPr>
          <p:nvPr/>
        </p:nvSpPr>
        <p:spPr bwMode="auto">
          <a:xfrm>
            <a:off x="215900" y="-623888"/>
            <a:ext cx="2438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29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62637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84383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4333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54416" cy="1600200"/>
          </a:xfrm>
        </p:spPr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79022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842448" cy="16002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ご清聴ありがとうございました。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62000" y="685800"/>
            <a:ext cx="5970240" cy="3886200"/>
          </a:xfr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717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54</TotalTime>
  <Words>106</Words>
  <Application>Microsoft Office PowerPoint</Application>
  <PresentationFormat>画面に合わせる (4:3)</PresentationFormat>
  <Paragraphs>27</Paragraphs>
  <Slides>6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NewsPrint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ご清聴ありがとうございました。</vt:lpstr>
    </vt:vector>
  </TitlesOfParts>
  <Company>港区教育委員会事務局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長谷寺（はせでら）</dc:title>
  <dc:creator>user</dc:creator>
  <cp:lastModifiedBy>堀内　塁</cp:lastModifiedBy>
  <cp:revision>8</cp:revision>
  <cp:lastPrinted>2018-12-18T06:11:43Z</cp:lastPrinted>
  <dcterms:created xsi:type="dcterms:W3CDTF">2018-12-12T04:31:58Z</dcterms:created>
  <dcterms:modified xsi:type="dcterms:W3CDTF">2018-12-18T06:12:19Z</dcterms:modified>
</cp:coreProperties>
</file>