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2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A122F-FD98-40CA-BEB5-1197085FC9B5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5B4B7-EBCC-41DF-B018-268F061FC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B4B7-EBCC-41DF-B018-268F061FC72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51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江ノ電長谷エリアにおいて</a:t>
            </a:r>
            <a:r>
              <a:rPr lang="ja-JP" altLang="en-US" b="1" dirty="0" smtClean="0">
                <a:effectLst/>
              </a:rPr>
              <a:t>鎌倉の大仏と並ぶ有名な観光スポットです。</a:t>
            </a:r>
            <a:endParaRPr lang="en-US" altLang="ja-JP" b="1" dirty="0" smtClean="0">
              <a:effectLst/>
            </a:endParaRPr>
          </a:p>
          <a:p>
            <a:r>
              <a:rPr kumimoji="1" lang="ja-JP" altLang="en-US" b="1" dirty="0" smtClean="0">
                <a:effectLst/>
              </a:rPr>
              <a:t>３つのポイントをご紹介します。</a:t>
            </a:r>
            <a:endParaRPr kumimoji="1" lang="en-US" altLang="ja-JP" b="1" dirty="0" smtClean="0">
              <a:effectLst/>
            </a:endParaRPr>
          </a:p>
          <a:p>
            <a:r>
              <a:rPr kumimoji="1" lang="ja-JP" altLang="en-US" b="1" dirty="0" smtClean="0">
                <a:effectLst/>
              </a:rPr>
              <a:t>１　あじさいと紅葉</a:t>
            </a:r>
            <a:endParaRPr kumimoji="1" lang="en-US" altLang="ja-JP" b="1" dirty="0" smtClean="0">
              <a:effectLst/>
            </a:endParaRPr>
          </a:p>
          <a:p>
            <a:r>
              <a:rPr kumimoji="1" lang="ja-JP" altLang="en-US" b="1" dirty="0" smtClean="0">
                <a:effectLst/>
              </a:rPr>
              <a:t>２　は</a:t>
            </a:r>
            <a:r>
              <a:rPr kumimoji="1" lang="ja-JP" altLang="en-US" b="1" dirty="0" err="1" smtClean="0">
                <a:effectLst/>
              </a:rPr>
              <a:t>せかんの</a:t>
            </a:r>
            <a:r>
              <a:rPr kumimoji="1" lang="ja-JP" altLang="en-US" b="1" dirty="0" smtClean="0">
                <a:effectLst/>
              </a:rPr>
              <a:t>ん</a:t>
            </a:r>
            <a:endParaRPr kumimoji="1" lang="en-US" altLang="ja-JP" b="1" dirty="0" smtClean="0">
              <a:effectLst/>
            </a:endParaRPr>
          </a:p>
          <a:p>
            <a:r>
              <a:rPr kumimoji="1" lang="ja-JP" altLang="en-US" b="1" dirty="0" smtClean="0">
                <a:effectLst/>
              </a:rPr>
              <a:t>３　見晴台からのながめです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B4B7-EBCC-41DF-B018-268F061FC72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8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アジサイと紅葉です。私たちが行く２月はどちらも時期ではありませんが、有名なので紹介しました。別の時期にぜひ、みてみましょう。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B4B7-EBCC-41DF-B018-268F061FC72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97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つぎにはせ観音です。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こちらが</a:t>
            </a:r>
            <a:r>
              <a:rPr lang="ja-JP" altLang="en-US" dirty="0" smtClean="0">
                <a:effectLst/>
              </a:rPr>
              <a:t>シンボルとなっているとても大きな</a:t>
            </a:r>
            <a:r>
              <a:rPr lang="ja-JP" altLang="en-US" b="1" dirty="0" smtClean="0">
                <a:effectLst/>
              </a:rPr>
              <a:t>本尊の十一面観世音菩薩</a:t>
            </a:r>
            <a:r>
              <a:rPr lang="en-US" altLang="ja-JP" b="1" dirty="0" smtClean="0">
                <a:effectLst/>
              </a:rPr>
              <a:t>(</a:t>
            </a:r>
            <a:r>
              <a:rPr lang="ja-JP" altLang="en-US" b="1" dirty="0" smtClean="0">
                <a:effectLst/>
              </a:rPr>
              <a:t>長谷観音</a:t>
            </a:r>
            <a:r>
              <a:rPr lang="en-US" altLang="ja-JP" b="1" dirty="0" smtClean="0">
                <a:effectLst/>
              </a:rPr>
              <a:t>)</a:t>
            </a:r>
            <a:r>
              <a:rPr lang="ja-JP" altLang="en-US" b="1" dirty="0" smtClean="0">
                <a:effectLst/>
              </a:rPr>
              <a:t>は最大級の木造観音</a:t>
            </a:r>
            <a:r>
              <a:rPr lang="ja-JP" altLang="en-US" dirty="0" smtClean="0">
                <a:effectLst/>
              </a:rPr>
              <a:t>です</a:t>
            </a:r>
            <a:endParaRPr lang="en-US" altLang="ja-JP" dirty="0" smtClean="0">
              <a:effectLst/>
            </a:endParaRPr>
          </a:p>
          <a:p>
            <a:r>
              <a:rPr kumimoji="1" lang="ja-JP" altLang="en-US" dirty="0" smtClean="0">
                <a:effectLst/>
              </a:rPr>
              <a:t>十一面観音菩薩ということは、</a:t>
            </a:r>
            <a:r>
              <a:rPr lang="ja-JP" altLang="ja-JP" dirty="0" smtClean="0"/>
              <a:t>頭部に11の顔を持つ菩薩</a:t>
            </a:r>
            <a:r>
              <a:rPr lang="ja-JP" altLang="en-US" dirty="0" smtClean="0"/>
              <a:t>ということです。</a:t>
            </a:r>
            <a:endParaRPr lang="en-US" altLang="ja-JP" dirty="0" smtClean="0"/>
          </a:p>
          <a:p>
            <a:r>
              <a:rPr kumimoji="1" lang="ja-JP" altLang="en-US" dirty="0" smtClean="0"/>
              <a:t>みなさん、顔を１１</a:t>
            </a:r>
            <a:r>
              <a:rPr kumimoji="1" lang="ja-JP" altLang="en-US" dirty="0" err="1" smtClean="0"/>
              <a:t>こ</a:t>
            </a:r>
            <a:r>
              <a:rPr kumimoji="1" lang="ja-JP" altLang="en-US" dirty="0" smtClean="0"/>
              <a:t>さがしてください。見つかりましたか？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１，２，３・・・あと２面は？行って探してみてください。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B4B7-EBCC-41DF-B018-268F061FC72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73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最後に見晴台からの眺めです。階段を上るのは少し疲れますが、見晴台からの眺めは絶景です。ぜひ登って景色をご覧ください。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B4B7-EBCC-41DF-B018-268F061FC72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35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8436E57-ACB1-4A7F-A768-A7845C9867AA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25BC56D-BDA5-445D-95ED-6CCB78B8C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3592903"/>
            <a:ext cx="7543800" cy="1524000"/>
          </a:xfrm>
        </p:spPr>
        <p:txBody>
          <a:bodyPr/>
          <a:lstStyle/>
          <a:p>
            <a:r>
              <a:rPr kumimoji="1" lang="ja-JP" altLang="en-US" sz="7200" dirty="0" smtClean="0"/>
              <a:t>長谷寺（はせでら）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62000" y="5589240"/>
            <a:ext cx="6858000" cy="43204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２年Ｂ組　９９番　御成　門太</a:t>
            </a:r>
            <a:endParaRPr kumimoji="1" lang="ja-JP" altLang="en-US" dirty="0"/>
          </a:p>
        </p:txBody>
      </p:sp>
      <p:sp>
        <p:nvSpPr>
          <p:cNvPr id="4" name="AutoShape 5" descr="長谷寺 鎌倉 に対する画像結果"/>
          <p:cNvSpPr>
            <a:spLocks noChangeAspect="1" noChangeArrowheads="1"/>
          </p:cNvSpPr>
          <p:nvPr/>
        </p:nvSpPr>
        <p:spPr bwMode="auto">
          <a:xfrm>
            <a:off x="63500" y="-776288"/>
            <a:ext cx="2438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7" descr="長谷寺 鎌倉 に対する画像結果"/>
          <p:cNvSpPr>
            <a:spLocks noChangeAspect="1" noChangeArrowheads="1"/>
          </p:cNvSpPr>
          <p:nvPr/>
        </p:nvSpPr>
        <p:spPr bwMode="auto">
          <a:xfrm>
            <a:off x="215900" y="-623888"/>
            <a:ext cx="2438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3" name="Picture 9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5148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3710"/>
            <a:ext cx="3456384" cy="25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鎌倉の定番の観光スポット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/>
              <a:t>初夏の</a:t>
            </a:r>
            <a:r>
              <a:rPr lang="ja-JP" altLang="en-US" sz="4800" dirty="0" smtClean="0"/>
              <a:t>あじさい、</a:t>
            </a:r>
            <a:r>
              <a:rPr lang="ja-JP" altLang="en-US" sz="4800" dirty="0"/>
              <a:t>秋の紅葉</a:t>
            </a:r>
            <a:endParaRPr lang="en-US" altLang="ja-JP" sz="4800" dirty="0"/>
          </a:p>
          <a:p>
            <a:r>
              <a:rPr lang="ja-JP" altLang="en-US" sz="4800" dirty="0"/>
              <a:t>長谷</a:t>
            </a:r>
            <a:r>
              <a:rPr lang="ja-JP" altLang="en-US" sz="4800" dirty="0" smtClean="0"/>
              <a:t>観音</a:t>
            </a:r>
            <a:endParaRPr lang="en-US" altLang="ja-JP" sz="4800" dirty="0" smtClean="0"/>
          </a:p>
          <a:p>
            <a:r>
              <a:rPr lang="ja-JP" altLang="en-US" sz="4800" dirty="0"/>
              <a:t>見晴台からの海の</a:t>
            </a:r>
            <a:r>
              <a:rPr lang="ja-JP" altLang="en-US" sz="4800" dirty="0" smtClean="0"/>
              <a:t>眺め</a:t>
            </a:r>
            <a:endParaRPr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263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4653136"/>
            <a:ext cx="7842448" cy="151906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初夏のあじさい、秋の紅葉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5846495" cy="3886200"/>
          </a:xfrm>
        </p:spPr>
      </p:pic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935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長谷観音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AutoShape 2" descr="長谷寺 鎌倉 長谷観音 に対する画像結果"/>
          <p:cNvSpPr>
            <a:spLocks noChangeAspect="1" noChangeArrowheads="1"/>
          </p:cNvSpPr>
          <p:nvPr/>
        </p:nvSpPr>
        <p:spPr bwMode="auto">
          <a:xfrm>
            <a:off x="63500" y="-998538"/>
            <a:ext cx="14382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8" name="Picture 6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76672"/>
            <a:ext cx="6147048" cy="40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50" y="620688"/>
            <a:ext cx="3829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6011"/>
            <a:ext cx="4464496" cy="543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3419872" y="620688"/>
            <a:ext cx="1008112" cy="936104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+mj-ea"/>
                <a:ea typeface="+mj-ea"/>
              </a:rPr>
              <a:t>１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665492" y="1316968"/>
            <a:ext cx="769870" cy="714879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２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543113" y="1345455"/>
            <a:ext cx="595510" cy="552974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３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631637" y="2249201"/>
            <a:ext cx="595510" cy="552974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+mj-ea"/>
                <a:ea typeface="+mj-ea"/>
              </a:rPr>
              <a:t>４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050427" y="1898429"/>
            <a:ext cx="595510" cy="552974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+mj-ea"/>
                <a:ea typeface="+mj-ea"/>
              </a:rPr>
              <a:t>５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564376" y="1696227"/>
            <a:ext cx="595510" cy="552974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+mj-ea"/>
                <a:ea typeface="+mj-ea"/>
              </a:rPr>
              <a:t>６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255275" y="1898429"/>
            <a:ext cx="595510" cy="552974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+mj-ea"/>
                <a:ea typeface="+mj-ea"/>
              </a:rPr>
              <a:t>７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840868" y="2031847"/>
            <a:ext cx="595510" cy="552974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+mj-ea"/>
                <a:ea typeface="+mj-ea"/>
              </a:rPr>
              <a:t>８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841732" y="2925214"/>
            <a:ext cx="2450348" cy="2448002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+mj-ea"/>
                <a:ea typeface="+mj-ea"/>
              </a:rPr>
              <a:t>９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436378" y="2031847"/>
            <a:ext cx="3456102" cy="2117368"/>
          </a:xfrm>
          <a:prstGeom prst="wedgeRoundRectCallout">
            <a:avLst>
              <a:gd name="adj1" fmla="val -48512"/>
              <a:gd name="adj2" fmla="val 63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+mj-ea"/>
                <a:ea typeface="+mj-ea"/>
              </a:rPr>
              <a:t>あと２面は？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60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見晴台からの海の眺め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9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3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ご清聴ありがとうございました。</a:t>
            </a:r>
            <a:endParaRPr kumimoji="1" lang="ja-JP" altLang="en-US" dirty="0"/>
          </a:p>
        </p:txBody>
      </p:sp>
      <p:pic>
        <p:nvPicPr>
          <p:cNvPr id="4" name="Picture 11" descr="ソース画像を表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458095" cy="25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76056" y="184482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長谷寺行ってね</a:t>
            </a:r>
            <a:r>
              <a:rPr kumimoji="1" lang="ja-JP" altLang="en-US" b="1" dirty="0" smtClean="0"/>
              <a:t>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0671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</TotalTime>
  <Words>237</Words>
  <Application>Microsoft Office PowerPoint</Application>
  <PresentationFormat>画面に合わせる (4:3)</PresentationFormat>
  <Paragraphs>38</Paragraphs>
  <Slides>6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NewsPrint</vt:lpstr>
      <vt:lpstr>長谷寺（はせでら）</vt:lpstr>
      <vt:lpstr>鎌倉の定番の観光スポット </vt:lpstr>
      <vt:lpstr>初夏のあじさい、秋の紅葉 </vt:lpstr>
      <vt:lpstr>長谷観音 </vt:lpstr>
      <vt:lpstr>見晴台からの海の眺め </vt:lpstr>
      <vt:lpstr>ご清聴ありがとうございました。</vt:lpstr>
    </vt:vector>
  </TitlesOfParts>
  <Company>港区教育委員会事務局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長谷寺（はせでら）</dc:title>
  <dc:creator>user</dc:creator>
  <cp:lastModifiedBy>user</cp:lastModifiedBy>
  <cp:revision>6</cp:revision>
  <dcterms:created xsi:type="dcterms:W3CDTF">2018-12-12T04:31:58Z</dcterms:created>
  <dcterms:modified xsi:type="dcterms:W3CDTF">2018-12-12T05:19:01Z</dcterms:modified>
</cp:coreProperties>
</file>